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5983" autoAdjust="0"/>
  </p:normalViewPr>
  <p:slideViewPr>
    <p:cSldViewPr snapToGrid="0" snapToObjects="1">
      <p:cViewPr varScale="1">
        <p:scale>
          <a:sx n="99" d="100"/>
          <a:sy n="99" d="100"/>
        </p:scale>
        <p:origin x="26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Hafiz Putra Amanta</a:t>
            </a:r>
          </a:p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December 21,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1347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Hafiz Putra Amanta Nasution</cp:lastModifiedBy>
  <cp:revision>199</cp:revision>
  <dcterms:created xsi:type="dcterms:W3CDTF">2021-04-29T18:58:34Z</dcterms:created>
  <dcterms:modified xsi:type="dcterms:W3CDTF">2023-12-21T04:07:36Z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